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707" autoAdjust="0"/>
  </p:normalViewPr>
  <p:slideViewPr>
    <p:cSldViewPr>
      <p:cViewPr varScale="1">
        <p:scale>
          <a:sx n="65" d="100"/>
          <a:sy n="65" d="100"/>
        </p:scale>
        <p:origin x="-152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7oom.ru/powerpoint/fon-dlya-prezentacii-vesna-03.jpg?ver=3.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471" y="0"/>
            <a:ext cx="920147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0528" y="2204864"/>
            <a:ext cx="775225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Презентация  </a:t>
            </a:r>
            <a:r>
              <a:rPr lang="ru-RU" sz="3200" b="1" dirty="0" smtClean="0">
                <a:solidFill>
                  <a:srgbClr val="FF0000"/>
                </a:solidFill>
              </a:rPr>
              <a:t>на  тему: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«На подоконнике моём прекрасный сад»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36096" y="5877272"/>
            <a:ext cx="3373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Подготовила:  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Белянина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Е.П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  "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Красносельцовский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детский  сад"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МБДОУ  "Детство"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851920" y="3645024"/>
            <a:ext cx="4896544" cy="210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Хоть мы ростом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низковаты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Очень любят нас ребята.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целый год цветём.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Поливайте нас в поддон</a:t>
            </a:r>
          </a:p>
          <a:p>
            <a:pPr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(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Фиалка)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7oom.ru/powerpoint/fon-dlya-prezentacii-vesna-03.jpg?ver=3.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89"/>
            <a:ext cx="9144000" cy="6876289"/>
          </a:xfrm>
          <a:prstGeom prst="rect">
            <a:avLst/>
          </a:prstGeom>
          <a:noFill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467544" y="642175"/>
            <a:ext cx="784887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Проблемой является наличие у детей трудности в знании комнатных растений, в формировании навыков правильного ухода за ними. Недостаток наглядного материала. Отсутствие у детей экологической грамотности и культуры по отношению к растительному миру, родной природе.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сформировать представление детей о комнатных растениях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домашних  условиях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Привить правила экологической культуры в познании и взаимодействии с растительным миром.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Образовательные: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познакомить детей с комнатными растениями, их внешним видом, строением, условиями роста, развития, размножением, способами ухода за ними. Формировать умение устанавливать сходства и различия между природными объектами.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Развивающие: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у детей активный познавательный интерес, связную речь, память, наглядно — действенное мышление, внимание, воображение, эстетическое восприятие, наблюдательность., навыки ухода за комнатными растениями.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Воспитательные: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воспитывать гуманное, бережное отношение к растениям, желание выполнять работу в уходе за 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«зелёными друзьями»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беречь флору в естественных условиях.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7oom.ru/powerpoint/fon-dlya-prezentacii-vesna-03.jpg?ver=3.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9"/>
          </a:xfrm>
          <a:prstGeom prst="rect">
            <a:avLst/>
          </a:prstGeom>
          <a:noFill/>
        </p:spPr>
      </p:pic>
      <p:pic>
        <p:nvPicPr>
          <p:cNvPr id="6" name="Содержимое 5" descr="20200506_10513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-360548" y="944724"/>
            <a:ext cx="5400600" cy="4032448"/>
          </a:xfrm>
        </p:spPr>
      </p:pic>
      <p:pic>
        <p:nvPicPr>
          <p:cNvPr id="7" name="Рисунок 6" descr="20200506_1053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4180520" y="1948272"/>
            <a:ext cx="5436096" cy="40770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7oom.ru/powerpoint/fon-dlya-prezentacii-vesna-03.jpg?ver=3.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89"/>
            <a:ext cx="9144000" cy="6876289"/>
          </a:xfrm>
          <a:prstGeom prst="rect">
            <a:avLst/>
          </a:prstGeom>
          <a:noFill/>
        </p:spPr>
      </p:pic>
      <p:pic>
        <p:nvPicPr>
          <p:cNvPr id="5" name="Содержимое 4" descr="20200506_10534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-216532" y="1016732"/>
            <a:ext cx="4896544" cy="3672408"/>
          </a:xfrm>
        </p:spPr>
      </p:pic>
      <p:pic>
        <p:nvPicPr>
          <p:cNvPr id="6" name="Рисунок 5" descr="20200506_1053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935929" y="1616799"/>
            <a:ext cx="5664629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0200506_1959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54874" y="1600200"/>
            <a:ext cx="2834252" cy="4525963"/>
          </a:xfrm>
        </p:spPr>
      </p:pic>
      <p:pic>
        <p:nvPicPr>
          <p:cNvPr id="4" name="Picture 2" descr="http://7oom.ru/powerpoint/fon-dlya-prezentacii-vesna-03.jpg?ver=3.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7471" y="0"/>
            <a:ext cx="9201471" cy="6858000"/>
          </a:xfrm>
          <a:prstGeom prst="rect">
            <a:avLst/>
          </a:prstGeom>
          <a:noFill/>
        </p:spPr>
      </p:pic>
      <p:pic>
        <p:nvPicPr>
          <p:cNvPr id="6" name="Рисунок 5" descr="20200506_1959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188640"/>
            <a:ext cx="3951027" cy="63093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1700808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Опять фиалка на окне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Нам подарила свой букетик.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фиалкой щедрой наравне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для тебя цвету на свете.</a:t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7oom.ru/powerpoint/fon-dlya-prezentacii-vesna-03.jpg?ver=3.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1471" cy="6858000"/>
          </a:xfrm>
          <a:prstGeom prst="rect">
            <a:avLst/>
          </a:prstGeom>
          <a:noFill/>
        </p:spPr>
      </p:pic>
      <p:pic>
        <p:nvPicPr>
          <p:cNvPr id="5" name="Содержимое 4" descr="20200506_11023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836028" y="260648"/>
            <a:ext cx="4128459" cy="3096344"/>
          </a:xfrm>
        </p:spPr>
      </p:pic>
      <p:pic>
        <p:nvPicPr>
          <p:cNvPr id="6" name="Рисунок 5" descr="20200506_1103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204864"/>
            <a:ext cx="3995936" cy="2996952"/>
          </a:xfrm>
          <a:prstGeom prst="rect">
            <a:avLst/>
          </a:prstGeom>
        </p:spPr>
      </p:pic>
      <p:pic>
        <p:nvPicPr>
          <p:cNvPr id="7" name="Рисунок 6" descr="20200506_1102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3501008"/>
            <a:ext cx="4104456" cy="30783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7oom.ru/powerpoint/fon-dlya-prezentacii-vesna-03.jpg?ver=3.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9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67544" y="1106787"/>
            <a:ext cx="8208912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Сформировались понятия: растения живые, им нужны хорошие условия — почва, питательные вещества, вода, тепло, солнечный свет.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Овладели умением ухаживать за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«Зелёными друзьями»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поливать, опрыскивать, рыхлить почву, протирать листья, убирать сухие, вянущие листья. Получили информацию о том, что комнатные растения приносят пользу: очищают воздух, выделяют кислород, лечат от болезней, разнообразны и уникальны.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249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натали</dc:creator>
  <cp:lastModifiedBy>натали</cp:lastModifiedBy>
  <cp:revision>8</cp:revision>
  <dcterms:created xsi:type="dcterms:W3CDTF">2020-05-06T18:08:18Z</dcterms:created>
  <dcterms:modified xsi:type="dcterms:W3CDTF">2020-05-09T14:18:12Z</dcterms:modified>
</cp:coreProperties>
</file>